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image" Target="../media/image3.png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8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72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4404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85800"/>
            <a:ext cx="1029546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86200"/>
            <a:ext cx="85344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48267" y="6229350"/>
            <a:ext cx="25738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99467" y="6229350"/>
            <a:ext cx="37930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05333" y="6229350"/>
            <a:ext cx="2438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428F13-78B9-4603-91B4-03453E5DB6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8155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734E-22AF-47E9-8870-63A7F4F4A60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44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DF07-FA23-4004-86D1-D3C47284F6B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50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E42-AE9B-4D89-8967-18FEDE5676B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1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D90B5-793D-49A4-AF08-05E3097AFAE0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68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FEB4-F548-46DD-98D8-B7C9ADE0B36F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66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5051E-EF0C-4A9A-A3D7-5E5BEC9AA81B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13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D932-CF40-4ECD-B2DE-2B861376BFC1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3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476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F82CE-4C6C-46A4-BE0F-E99CB36FAB5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14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1A6CD-51EE-4795-9718-F9E35C8B37CD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8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71467" y="228600"/>
            <a:ext cx="2743200" cy="5829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41867" y="228600"/>
            <a:ext cx="8026400" cy="5829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AD848-5CF9-45F7-B999-A53A05293164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0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40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61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427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883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03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46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86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236CF-303D-4E95-AC9C-EAE9A8A61DA7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2B3EE-3588-4243-AC29-A566E8BC5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73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867" y="228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85950"/>
            <a:ext cx="1090506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5733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2935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4667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BE059F38-1F1A-4BB6-9033-5C0568990237}" type="slidenum">
              <a:rPr lang="en-US" altLang="zh-TW">
                <a:solidFill>
                  <a:srgbClr val="5E574E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  <p:pic>
        <p:nvPicPr>
          <p:cNvPr id="1031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445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52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19.png"/><Relationship Id="rId3" Type="http://schemas.openxmlformats.org/officeDocument/2006/relationships/oleObject" Target="../embeddings/oleObject12.bin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1.png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9.png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4.png"/><Relationship Id="rId2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color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09800" y="24895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Colors</a:t>
            </a:r>
            <a:endParaRPr kumimoji="0" lang="en-GB" sz="15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75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Bitmap Image" r:id="rId3" imgW="3561905" imgH="2142857" progId="Paint.Picture">
                  <p:embed/>
                </p:oleObj>
              </mc:Choice>
              <mc:Fallback>
                <p:oleObj name="Bitmap Image" r:id="rId3" imgW="3561905" imgH="2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543300" y="-387424"/>
            <a:ext cx="51054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D60093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40335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6086475" y="3252789"/>
          <a:ext cx="190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Bitmap Image" r:id="rId3" imgW="19078" imgH="352474" progId="Paint.Picture">
                  <p:embed/>
                </p:oleObj>
              </mc:Choice>
              <mc:Fallback>
                <p:oleObj name="Bitmap Image" r:id="rId3" imgW="19078" imgH="35247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3252789"/>
                        <a:ext cx="1905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1703512" y="260649"/>
            <a:ext cx="94330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drink is </a:t>
            </a:r>
            <a:r>
              <a:rPr lang="en-US" altLang="zh-TW" sz="8000" b="1" dirty="0">
                <a:solidFill>
                  <a:srgbClr val="FF3399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pink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1275" name="Picture 11" descr="「pink drink gif」的圖片搜尋結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566764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Bitmap Image" r:id="rId3" imgW="1819529" imgH="1400000" progId="Paint.Picture">
                  <p:embed/>
                </p:oleObj>
              </mc:Choice>
              <mc:Fallback>
                <p:oleObj name="Bitmap Image" r:id="rId3" imgW="1819529" imgH="14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857500" y="-387424"/>
            <a:ext cx="64770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CC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37741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410200" y="1143001"/>
            <a:ext cx="480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zh-TW" sz="3200" b="1" dirty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0482" name="Picture 2" descr="相關圖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610127"/>
            <a:ext cx="8320922" cy="42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75520" y="260649"/>
            <a:ext cx="943304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banana is </a:t>
            </a:r>
            <a:r>
              <a:rPr lang="en-US" altLang="zh-TW" sz="8000" b="1" dirty="0">
                <a:solidFill>
                  <a:srgbClr val="FFCC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yellow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0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287688" y="-387424"/>
            <a:ext cx="535719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FFFF">
                    <a:lumMod val="85000"/>
                  </a:srgb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30352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「olaf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10" y="1700809"/>
            <a:ext cx="9080590" cy="513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87410" y="404665"/>
            <a:ext cx="916374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snow man is </a:t>
            </a:r>
            <a:r>
              <a:rPr lang="en-US" altLang="zh-TW" sz="8000" b="1" dirty="0">
                <a:solidFill>
                  <a:srgbClr val="FFFFFF">
                    <a:lumMod val="85000"/>
                  </a:srgb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white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7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Bitmap Image" r:id="rId3" imgW="2476190" imgH="1486107" progId="Paint.Picture">
                  <p:embed/>
                </p:oleObj>
              </mc:Choice>
              <mc:Fallback>
                <p:oleObj name="Bitmap Image" r:id="rId3" imgW="2476190" imgH="14861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76600" y="-387424"/>
            <a:ext cx="56388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66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40903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Picture 18" descr="「orange ca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787210"/>
            <a:ext cx="6761054" cy="507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16711" y="-31547"/>
            <a:ext cx="94685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car is </a:t>
            </a:r>
            <a:r>
              <a:rPr lang="en-US" altLang="zh-TW" sz="8000" b="1" dirty="0">
                <a:solidFill>
                  <a:srgbClr val="FF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orange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81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844824"/>
          <a:ext cx="9144000" cy="501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Bitmap Image" r:id="rId3" imgW="2580952" imgH="1362265" progId="Paint.Picture">
                  <p:embed/>
                </p:oleObj>
              </mc:Choice>
              <mc:Fallback>
                <p:oleObj name="Bitmap Image" r:id="rId3" imgW="2580952" imgH="13622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44824"/>
                        <a:ext cx="9144000" cy="5013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575720" y="-387424"/>
            <a:ext cx="48768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FFFF">
                    <a:lumMod val="50000"/>
                  </a:srgb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grey</a:t>
            </a:r>
          </a:p>
        </p:txBody>
      </p:sp>
    </p:spTree>
    <p:extLst>
      <p:ext uri="{BB962C8B-B14F-4D97-AF65-F5344CB8AC3E}">
        <p14:creationId xmlns:p14="http://schemas.microsoft.com/office/powerpoint/2010/main" val="36178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16711" y="-31547"/>
            <a:ext cx="94685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cat is </a:t>
            </a:r>
            <a:r>
              <a:rPr lang="en-US" altLang="zh-TW" sz="8000" b="1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grey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21506" name="Picture 2" descr="「grey 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700808"/>
            <a:ext cx="692860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3" imgW="2809524" imgH="1162212" progId="Paint.Picture">
                  <p:embed/>
                </p:oleObj>
              </mc:Choice>
              <mc:Fallback>
                <p:oleObj name="Bitmap Image" r:id="rId3" imgW="2809524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863752" y="-315416"/>
            <a:ext cx="38862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00FF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19579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Bitmap Image" r:id="rId3" imgW="1657581" imgH="1333333" progId="Paint.Picture">
                  <p:embed/>
                </p:oleObj>
              </mc:Choice>
              <mc:Fallback>
                <p:oleObj name="Bitmap Image" r:id="rId3" imgW="1657581" imgH="1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575720" y="-387424"/>
            <a:ext cx="53340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6600">
                    <a:lumMod val="50000"/>
                  </a:srgb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brown</a:t>
            </a:r>
          </a:p>
        </p:txBody>
      </p:sp>
    </p:spTree>
    <p:extLst>
      <p:ext uri="{BB962C8B-B14F-4D97-AF65-F5344CB8AC3E}">
        <p14:creationId xmlns:p14="http://schemas.microsoft.com/office/powerpoint/2010/main" val="83805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42882" y="0"/>
            <a:ext cx="1115430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bear 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is </a:t>
            </a:r>
            <a:r>
              <a:rPr lang="en-US" altLang="zh-TW" sz="8000" b="1" dirty="0">
                <a:solidFill>
                  <a:srgbClr val="FF6600">
                    <a:lumMod val="50000"/>
                  </a:srgb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brown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4354" name="Picture 18" descr="「brown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2348880"/>
            <a:ext cx="7704856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/>
          </p:nvPr>
        </p:nvGraphicFramePr>
        <p:xfrm>
          <a:off x="1528805" y="1916832"/>
          <a:ext cx="9144000" cy="4941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Bitmap Image" r:id="rId3" imgW="2333333" imgH="1276190" progId="Paint.Picture">
                  <p:embed/>
                </p:oleObj>
              </mc:Choice>
              <mc:Fallback>
                <p:oleObj name="Bitmap Image" r:id="rId3" imgW="2333333" imgH="1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805" y="1916832"/>
                        <a:ext cx="9144000" cy="4941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9736" y="-459432"/>
            <a:ext cx="64008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6600CC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42297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03512" y="188641"/>
            <a:ext cx="9900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book is </a:t>
            </a:r>
            <a:r>
              <a:rPr lang="en-US" altLang="zh-TW" sz="7200" b="1" dirty="0">
                <a:solidFill>
                  <a:srgbClr val="6600CC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purple</a:t>
            </a: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22530" name="Picture 2" descr="「purple book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625685"/>
            <a:ext cx="4958004" cy="52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2699792" cy="1522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Bitmap Image" r:id="rId3" imgW="2809524" imgH="1162212" progId="Paint.Picture">
                  <p:embed/>
                </p:oleObj>
              </mc:Choice>
              <mc:Fallback>
                <p:oleObj name="Bitmap Image" r:id="rId3" imgW="2809524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2699792" cy="1522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3429000"/>
          <a:ext cx="2699792" cy="1522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Bitmap Image" r:id="rId5" imgW="2295238" imgH="1467055" progId="Paint.Picture">
                  <p:embed/>
                </p:oleObj>
              </mc:Choice>
              <mc:Fallback>
                <p:oleObj name="Bitmap Image" r:id="rId5" imgW="2295238" imgH="14670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429000"/>
                        <a:ext cx="2699792" cy="1522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5305651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Bitmap Image" r:id="rId7" imgW="2857899" imgH="1628571" progId="Paint.Picture">
                  <p:embed/>
                </p:oleObj>
              </mc:Choice>
              <mc:Fallback>
                <p:oleObj name="Bitmap Image" r:id="rId7" imgW="2857899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305651"/>
                        <a:ext cx="2699792" cy="154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4583832" y="1700808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Bitmap Image" r:id="rId9" imgW="2514286" imgH="1476190" progId="Paint.Picture">
                  <p:embed/>
                </p:oleObj>
              </mc:Choice>
              <mc:Fallback>
                <p:oleObj name="Bitmap Image" r:id="rId9" imgW="2514286" imgH="14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832" y="1700808"/>
                        <a:ext cx="2699792" cy="154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/>
          </p:nvPr>
        </p:nvGraphicFramePr>
        <p:xfrm>
          <a:off x="4583832" y="3429000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Bitmap Image" r:id="rId11" imgW="3561905" imgH="2142857" progId="Paint.Picture">
                  <p:embed/>
                </p:oleObj>
              </mc:Choice>
              <mc:Fallback>
                <p:oleObj name="Bitmap Image" r:id="rId11" imgW="3561905" imgH="2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832" y="3429000"/>
                        <a:ext cx="2699792" cy="154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/>
          </p:nvPr>
        </p:nvGraphicFramePr>
        <p:xfrm>
          <a:off x="4561092" y="5299579"/>
          <a:ext cx="2722532" cy="153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Bitmap Image" r:id="rId13" imgW="1819529" imgH="1400000" progId="Paint.Picture">
                  <p:embed/>
                </p:oleObj>
              </mc:Choice>
              <mc:Fallback>
                <p:oleObj name="Bitmap Image" r:id="rId13" imgW="1819529" imgH="14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092" y="5299579"/>
                        <a:ext cx="2722532" cy="1535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7633517" y="1700808"/>
            <a:ext cx="2710955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/>
          </p:nvPr>
        </p:nvGraphicFramePr>
        <p:xfrm>
          <a:off x="7644679" y="3451382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Bitmap Image" r:id="rId15" imgW="2476190" imgH="1486107" progId="Paint.Picture">
                  <p:embed/>
                </p:oleObj>
              </mc:Choice>
              <mc:Fallback>
                <p:oleObj name="Bitmap Image" r:id="rId15" imgW="2476190" imgH="14861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4679" y="3451382"/>
                        <a:ext cx="2699792" cy="1543936"/>
                      </a:xfrm>
                      <a:prstGeom prst="rect">
                        <a:avLst/>
                      </a:prstGeom>
                      <a:solidFill>
                        <a:srgbClr val="FF330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/>
          </p:nvPr>
        </p:nvGraphicFramePr>
        <p:xfrm>
          <a:off x="7633516" y="5315447"/>
          <a:ext cx="2771800" cy="1519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點陣圖影像" r:id="rId17" imgW="2580952" imgH="1362265" progId="Paint.Picture">
                  <p:embed/>
                </p:oleObj>
              </mc:Choice>
              <mc:Fallback>
                <p:oleObj name="點陣圖影像" r:id="rId17" imgW="2580952" imgH="13622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3516" y="5315447"/>
                        <a:ext cx="2771800" cy="1519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/>
          </p:nvPr>
        </p:nvGraphicFramePr>
        <p:xfrm>
          <a:off x="3241977" y="-5067"/>
          <a:ext cx="2697374" cy="154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點陣圖影像" r:id="rId19" imgW="1657581" imgH="1333333" progId="Paint.Picture">
                  <p:embed/>
                </p:oleObj>
              </mc:Choice>
              <mc:Fallback>
                <p:oleObj name="點陣圖影像" r:id="rId19" imgW="1657581" imgH="1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1977" y="-5067"/>
                        <a:ext cx="2697374" cy="1542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/>
          </p:nvPr>
        </p:nvGraphicFramePr>
        <p:xfrm>
          <a:off x="6324430" y="-5067"/>
          <a:ext cx="2694987" cy="154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Bitmap Image" r:id="rId21" imgW="2333333" imgH="1276190" progId="Paint.Picture">
                  <p:embed/>
                </p:oleObj>
              </mc:Choice>
              <mc:Fallback>
                <p:oleObj name="Bitmap Image" r:id="rId21" imgW="2333333" imgH="1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430" y="-5067"/>
                        <a:ext cx="2694987" cy="1542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2135560" y="202746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blue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009800" y="3582300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green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179558" y="5605663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red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159896" y="1985645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FFFFFF"/>
                </a:solidFill>
                <a:latin typeface="EngTRESS B" panose="02000500000000000000" pitchFamily="2" charset="0"/>
              </a:rPr>
              <a:t>black</a:t>
            </a:r>
            <a:endParaRPr lang="zh-TW" altLang="en-US" sz="5400" dirty="0">
              <a:solidFill>
                <a:srgbClr val="FFFFFF"/>
              </a:solidFill>
              <a:latin typeface="EngTRESS B" panose="02000500000000000000" pitchFamily="2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303912" y="375126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pink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879350" y="5605663"/>
            <a:ext cx="2404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yellow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124897" y="2020515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white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003705" y="3770387"/>
            <a:ext cx="2189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orange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328248" y="5605663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grey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503713" y="292323"/>
            <a:ext cx="213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brown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744073" y="292323"/>
            <a:ext cx="213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purple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6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Tayo Song Series] 01 Colors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1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07568" y="188641"/>
            <a:ext cx="8305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cup is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blue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7410" name="Picture 2" descr="「blue cup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196752"/>
            <a:ext cx="981075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8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Bitmap Image" r:id="rId3" imgW="2295238" imgH="1467055" progId="Paint.Picture">
                  <p:embed/>
                </p:oleObj>
              </mc:Choice>
              <mc:Fallback>
                <p:oleObj name="Bitmap Image" r:id="rId3" imgW="2295238" imgH="14670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15680" y="-315416"/>
            <a:ext cx="54864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66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20325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「green leave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700808"/>
            <a:ext cx="6120680" cy="50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26206" y="1"/>
            <a:ext cx="83058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leaves are </a:t>
            </a:r>
            <a:r>
              <a:rPr lang="en-US" altLang="zh-TW" sz="8000" b="1" dirty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green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030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Bitmap Image" r:id="rId3" imgW="2857899" imgH="1628571" progId="Paint.Picture">
                  <p:embed/>
                </p:oleObj>
              </mc:Choice>
              <mc:Fallback>
                <p:oleObj name="Bitmap Image" r:id="rId3" imgW="2857899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079776" y="-387424"/>
            <a:ext cx="41910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C000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6837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47528" y="1"/>
            <a:ext cx="997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apple is </a:t>
            </a:r>
            <a:r>
              <a:rPr lang="en-US" altLang="zh-TW" sz="8000" b="1" dirty="0">
                <a:solidFill>
                  <a:srgbClr val="C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red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9462" name="Picture 6" descr="「apples gif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841288"/>
            <a:ext cx="4968552" cy="501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type="title"/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Bitmap Image" r:id="rId3" imgW="2514286" imgH="1476190" progId="Paint.Picture">
                  <p:embed/>
                </p:oleObj>
              </mc:Choice>
              <mc:Fallback>
                <p:oleObj name="Bitmap Image" r:id="rId3" imgW="2514286" imgH="14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42320" y="-387424"/>
            <a:ext cx="590736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00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5959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548" y="260649"/>
            <a:ext cx="902941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bull is black. </a:t>
            </a:r>
          </a:p>
        </p:txBody>
      </p:sp>
      <p:pic>
        <p:nvPicPr>
          <p:cNvPr id="24578" name="Picture 2" descr="「black bul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88" y="1196752"/>
            <a:ext cx="662373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79</Words>
  <Application>Microsoft Office PowerPoint</Application>
  <PresentationFormat>寬螢幕</PresentationFormat>
  <Paragraphs>34</Paragraphs>
  <Slides>25</Slides>
  <Notes>0</Notes>
  <HiddenSlides>0</HiddenSlides>
  <MMClips>1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39" baseType="lpstr">
      <vt:lpstr>Monotype Sorts</vt:lpstr>
      <vt:lpstr>新細明體</vt:lpstr>
      <vt:lpstr>Arial</vt:lpstr>
      <vt:lpstr>Arial Black</vt:lpstr>
      <vt:lpstr>Calibri</vt:lpstr>
      <vt:lpstr>Calibri Light</vt:lpstr>
      <vt:lpstr>Comic Sans MS</vt:lpstr>
      <vt:lpstr>EngTRESS B</vt:lpstr>
      <vt:lpstr>Tahoma</vt:lpstr>
      <vt:lpstr>Times New Roman</vt:lpstr>
      <vt:lpstr>Office 佈景主題</vt:lpstr>
      <vt:lpstr>Contemporary Portrait</vt:lpstr>
      <vt:lpstr>Bitmap Image</vt:lpstr>
      <vt:lpstr>點陣圖影像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</cp:revision>
  <dcterms:created xsi:type="dcterms:W3CDTF">2017-12-13T07:20:37Z</dcterms:created>
  <dcterms:modified xsi:type="dcterms:W3CDTF">2017-12-19T01:05:51Z</dcterms:modified>
</cp:coreProperties>
</file>